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7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4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2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92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4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05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1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3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9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2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CD15-5354-4CB8-A8B5-E7AF281927A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7FAA-B4D7-4F68-94D3-0C64DAF1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13F2AB9-D900-4129-8DD3-E4D5E8BDD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8" y="0"/>
            <a:ext cx="96982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6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E30FB21E-5897-441E-A2AB-75B757058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8" y="0"/>
            <a:ext cx="96978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6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ADF9AF-E470-4743-AD96-6C31307C7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8" y="0"/>
            <a:ext cx="96978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20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2020-05-13T18:37:23Z</dcterms:created>
  <dcterms:modified xsi:type="dcterms:W3CDTF">2020-05-13T18:39:21Z</dcterms:modified>
</cp:coreProperties>
</file>